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0A1829-4312-AC4F-2C6D-9FE4490224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5543A9-AF9D-59AB-4846-D476E7A8DB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1B40DE-7AFE-055F-9BD2-BFED5C45D0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23CC1-099A-9347-BF99-EB29CE56F5D2}" type="datetimeFigureOut">
              <a:rPr lang="en-US" smtClean="0"/>
              <a:t>12/14/22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C726DF-8005-5B15-B44A-D3BBA13E0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560192-FF08-882A-C221-E38B15B04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17063-BD6F-A94D-862D-80449265F0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208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0555D6-7224-75A0-04E9-EDE3F6278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C799D4-1C9B-135D-4AF5-46F0F80E6F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014C5D-8E4C-F841-4C3D-3CFD52896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23CC1-099A-9347-BF99-EB29CE56F5D2}" type="datetimeFigureOut">
              <a:rPr lang="en-US" smtClean="0"/>
              <a:t>12/14/22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282B37-3704-1541-F6E2-4706A70DA8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6C5B52-74E2-9BEB-2A54-4ACF97485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17063-BD6F-A94D-862D-80449265F0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4439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977C296-6D47-375A-BEF7-EE72AB03C71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EFD626-F59E-6F99-8756-AF673573F1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9093BC-8EC2-7250-5CE7-5D31EB5DB2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23CC1-099A-9347-BF99-EB29CE56F5D2}" type="datetimeFigureOut">
              <a:rPr lang="en-US" smtClean="0"/>
              <a:t>12/14/22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D8EB76-00B7-EB8F-455D-17248A6719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5DE2C9-779C-D224-6034-44C5FAC38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17063-BD6F-A94D-862D-80449265F0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3303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A2522-C4FF-4DD1-C42F-2244C742C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D23DD8-5BB8-4921-ABC9-9797115BFB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FC02C2-59BF-C14A-C498-7693F5C86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23CC1-099A-9347-BF99-EB29CE56F5D2}" type="datetimeFigureOut">
              <a:rPr lang="en-US" smtClean="0"/>
              <a:t>12/14/22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B14279-86A5-33DC-6747-0E2FFF2FA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2B8392-6360-EEE1-6762-E1B2A6F4A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17063-BD6F-A94D-862D-80449265F0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6284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54CC7D-D507-226C-FF06-713EA4688F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27DDA0-D0C5-2414-6C1C-85103D9733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03A9AE-4372-20F3-AA4C-EE5E5E33E5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23CC1-099A-9347-BF99-EB29CE56F5D2}" type="datetimeFigureOut">
              <a:rPr lang="en-US" smtClean="0"/>
              <a:t>12/14/22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3DD3E4-356F-A3A6-4A10-64723B2E84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25F26E-2D0D-2121-F463-6115C4D99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17063-BD6F-A94D-862D-80449265F0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7786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50CCF-6E6B-612E-B747-8614D6C55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33755D-905D-51BA-BDCF-F7E91A365C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D272CA-C87C-67F1-868C-1445CE09B9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428135-CE87-8935-B957-0A009FD90B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23CC1-099A-9347-BF99-EB29CE56F5D2}" type="datetimeFigureOut">
              <a:rPr lang="en-US" smtClean="0"/>
              <a:t>12/14/22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B4C88C-F4DB-4413-D8A1-4A32B63F9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A8A852-713E-2F53-DBB8-D78CD730D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17063-BD6F-A94D-862D-80449265F0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4808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F3A93-00A5-8977-F34F-290543B080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FAE387-2AB2-924C-303A-1124600ECB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A9A85F-D8FE-D577-4452-9F9602CF95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E65C48-FE0E-C528-87FA-07B17E913F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255B425-F9C6-04DC-7F68-B322761294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99E966-1C1F-1A6A-8490-B7E3F751B2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23CC1-099A-9347-BF99-EB29CE56F5D2}" type="datetimeFigureOut">
              <a:rPr lang="en-US" smtClean="0"/>
              <a:t>12/14/22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62810A-8D4B-51BA-95F2-C2A915091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F62062F-4E2E-050F-AED3-71DBA379F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17063-BD6F-A94D-862D-80449265F0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598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B86D1-6A38-0330-BE83-9017FD7AB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28BF63-E36E-B25D-42E1-A9E23570C5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23CC1-099A-9347-BF99-EB29CE56F5D2}" type="datetimeFigureOut">
              <a:rPr lang="en-US" smtClean="0"/>
              <a:t>12/14/22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A0D6CF-9AF5-DE61-1D63-538281F7D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6458D5-3AD2-6291-8CA4-9A3A52BF6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17063-BD6F-A94D-862D-80449265F0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1144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4A72144-FACF-4CC6-B4B7-F76AD7BE75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23CC1-099A-9347-BF99-EB29CE56F5D2}" type="datetimeFigureOut">
              <a:rPr lang="en-US" smtClean="0"/>
              <a:t>12/14/22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6E8955-318F-0CF8-7BE1-CB0040DB63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2016BF-5B49-3BAD-F28F-98CA1CA20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17063-BD6F-A94D-862D-80449265F0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8310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9D58F6-5470-F15A-06B8-3C251FD68C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61C666-0EB9-A6DE-A987-193C02B227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3FA2B3-D4DA-04F2-403F-A0508C8EC7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76421D-0E80-E3CD-8A49-EF7E13997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23CC1-099A-9347-BF99-EB29CE56F5D2}" type="datetimeFigureOut">
              <a:rPr lang="en-US" smtClean="0"/>
              <a:t>12/14/22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69793C-B590-7FE6-DD31-0ADA049F6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DDB8DD-E779-1565-74F1-0197D5291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17063-BD6F-A94D-862D-80449265F0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532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81EB3-FC56-DC6D-0685-94F293FA5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9236DB6-E078-16A4-9CB4-24B875BC76E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0219D7-52E9-B7EB-FE11-F6DD556B2A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F8B6FE-5AE0-9F29-983E-71B72B5078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23CC1-099A-9347-BF99-EB29CE56F5D2}" type="datetimeFigureOut">
              <a:rPr lang="en-US" smtClean="0"/>
              <a:t>12/14/22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92481A-4193-8B9E-44D3-E05E27A38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C364BF-84E8-50C7-497A-578F04F29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17063-BD6F-A94D-862D-80449265F0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4117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08EF289-7CBD-41DB-5913-FBE3E3445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7AF037-412E-9E00-D9E3-A27819ED10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DF8A57-03EC-8147-0B14-72EE1DF066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D23CC1-099A-9347-BF99-EB29CE56F5D2}" type="datetimeFigureOut">
              <a:rPr lang="en-US" smtClean="0"/>
              <a:t>12/14/22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A6E318-C969-F406-9DE6-6C0106A31E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C581EF-35B1-1322-867F-BE722CF43D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517063-BD6F-A94D-862D-80449265F0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173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CC83BE-ACCB-9B97-B029-757D4CA5EF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65FD726-E9D8-5557-3998-5873910DC7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"/>
            <a:ext cx="6110556" cy="4472767"/>
          </a:xfrm>
          <a:prstGeom prst="rect">
            <a:avLst/>
          </a:prstGeom>
        </p:spPr>
      </p:pic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3CFEB33-F1C8-C8F1-6FB5-0D70CBC51D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3202" y="-1"/>
            <a:ext cx="6418798" cy="4472767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3F64338-BCEF-FF5D-E4DF-41859534976C}"/>
              </a:ext>
            </a:extLst>
          </p:cNvPr>
          <p:cNvCxnSpPr>
            <a:cxnSpLocks/>
          </p:cNvCxnSpPr>
          <p:nvPr/>
        </p:nvCxnSpPr>
        <p:spPr>
          <a:xfrm>
            <a:off x="5773202" y="0"/>
            <a:ext cx="0" cy="486856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69DB296F-409C-3DE1-A521-BDED7C5B0276}"/>
              </a:ext>
            </a:extLst>
          </p:cNvPr>
          <p:cNvSpPr txBox="1"/>
          <p:nvPr/>
        </p:nvSpPr>
        <p:spPr>
          <a:xfrm>
            <a:off x="1322173" y="4683211"/>
            <a:ext cx="2397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(a) Landing page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A17D31A-F927-9A2D-0410-B604ED4DCA18}"/>
              </a:ext>
            </a:extLst>
          </p:cNvPr>
          <p:cNvSpPr txBox="1"/>
          <p:nvPr/>
        </p:nvSpPr>
        <p:spPr>
          <a:xfrm>
            <a:off x="7286524" y="4584835"/>
            <a:ext cx="4066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(b)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WebMercatorQuad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tile matrix set</a:t>
            </a:r>
          </a:p>
        </p:txBody>
      </p:sp>
    </p:spTree>
    <p:extLst>
      <p:ext uri="{BB962C8B-B14F-4D97-AF65-F5344CB8AC3E}">
        <p14:creationId xmlns:p14="http://schemas.microsoft.com/office/powerpoint/2010/main" val="18677530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A51537-FC21-0162-CACE-E44A269505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625B0519-EFA5-A6A9-1A5B-6FFF9C2DE4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9927"/>
          <a:stretch/>
        </p:blipFill>
        <p:spPr>
          <a:xfrm>
            <a:off x="0" y="1"/>
            <a:ext cx="7772400" cy="4683210"/>
          </a:xfrm>
          <a:prstGeom prst="rect">
            <a:avLst/>
          </a:prstGeom>
        </p:spPr>
      </p:pic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DF6A396-7A4D-CE18-1848-9DB08398DF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643485" y="-1"/>
            <a:ext cx="6548515" cy="4683211"/>
          </a:xfr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6C17B07-76F4-9569-7155-9E489B7342BF}"/>
              </a:ext>
            </a:extLst>
          </p:cNvPr>
          <p:cNvCxnSpPr>
            <a:cxnSpLocks/>
          </p:cNvCxnSpPr>
          <p:nvPr/>
        </p:nvCxnSpPr>
        <p:spPr>
          <a:xfrm>
            <a:off x="5657592" y="0"/>
            <a:ext cx="0" cy="486856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98E533DC-3D1D-6939-2F2C-7CEEFA39DAE7}"/>
              </a:ext>
            </a:extLst>
          </p:cNvPr>
          <p:cNvSpPr txBox="1"/>
          <p:nvPr/>
        </p:nvSpPr>
        <p:spPr>
          <a:xfrm>
            <a:off x="1617606" y="4951483"/>
            <a:ext cx="2397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(a) Listing of styles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6853E46-EF5B-6686-0CF2-7B4F100A3846}"/>
              </a:ext>
            </a:extLst>
          </p:cNvPr>
          <p:cNvSpPr txBox="1"/>
          <p:nvPr/>
        </p:nvSpPr>
        <p:spPr>
          <a:xfrm>
            <a:off x="7287668" y="4951483"/>
            <a:ext cx="4066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(b) Style metadata</a:t>
            </a:r>
          </a:p>
        </p:txBody>
      </p:sp>
    </p:spTree>
    <p:extLst>
      <p:ext uri="{BB962C8B-B14F-4D97-AF65-F5344CB8AC3E}">
        <p14:creationId xmlns:p14="http://schemas.microsoft.com/office/powerpoint/2010/main" val="22739343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8BBA3-DF23-74FF-349C-F8DF8E25E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A9B167E-7DA0-6762-8A1C-662D5AAB23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4916"/>
          <a:stretch/>
        </p:blipFill>
        <p:spPr>
          <a:xfrm>
            <a:off x="2065297" y="0"/>
            <a:ext cx="6609146" cy="3475424"/>
          </a:xfrm>
        </p:spPr>
      </p:pic>
      <p:pic>
        <p:nvPicPr>
          <p:cNvPr id="7" name="Picture 6" descr="Graphical user interface, application, map&#10;&#10;Description automatically generated">
            <a:extLst>
              <a:ext uri="{FF2B5EF4-FFF2-40B4-BE49-F238E27FC236}">
                <a16:creationId xmlns:a16="http://schemas.microsoft.com/office/drawing/2014/main" id="{A6375C51-7A7B-C34D-5046-EFC1B191D2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5297" y="3429000"/>
            <a:ext cx="6609146" cy="3552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04469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indoor, satellite, plastic&#10;&#10;Description automatically generated">
            <a:extLst>
              <a:ext uri="{FF2B5EF4-FFF2-40B4-BE49-F238E27FC236}">
                <a16:creationId xmlns:a16="http://schemas.microsoft.com/office/drawing/2014/main" id="{CDBD16ED-823D-DCED-50F3-1E94A762CB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7849" y="3499027"/>
            <a:ext cx="6298628" cy="338374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D35F90B-788E-41C9-D71A-26A417B4C1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7849" y="0"/>
            <a:ext cx="6298628" cy="335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5550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23</Words>
  <Application>Microsoft Macintosh PowerPoint</Application>
  <PresentationFormat>Widescreen</PresentationFormat>
  <Paragraphs>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Gobe Hobona (OGC)</dc:creator>
  <cp:lastModifiedBy>Gobe Hobona (OGC)</cp:lastModifiedBy>
  <cp:revision>4</cp:revision>
  <dcterms:created xsi:type="dcterms:W3CDTF">2022-12-14T08:27:09Z</dcterms:created>
  <dcterms:modified xsi:type="dcterms:W3CDTF">2022-12-14T13:49:28Z</dcterms:modified>
</cp:coreProperties>
</file>

<file path=docProps/thumbnail.jpeg>
</file>